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_rels/.rels" ContentType="application/vnd.openxmlformats-package.relationships+xml"/>
  <Override PartName="/ppt/slideLayouts/_rels/slideLayout8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10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12.xml.rels" ContentType="application/vnd.openxmlformats-package.relationships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entation.xml" ContentType="application/vnd.openxmlformats-officedocument.presentationml.presentation.main+xml"/>
  <Override PartName="/ppt/_rels/presentation.xml.rels" ContentType="application/vnd.openxmlformats-package.relationships+xml"/>
  <Override PartName="/ppt/presProps.xml" ContentType="application/vnd.openxmlformats-officedocument.presentationml.presProps+xml"/>
  <Override PartName="/ppt/media/image4.jpeg" ContentType="image/jpeg"/>
  <Override PartName="/ppt/media/image3.jpeg" ContentType="image/jpeg"/>
  <Override PartName="/ppt/media/image2.jpeg" ContentType="image/jpeg"/>
  <Override PartName="/ppt/media/image7.jpeg" ContentType="image/jpeg"/>
  <Override PartName="/ppt/media/image6.jpeg" ContentType="image/jpeg"/>
  <Override PartName="/ppt/media/image1.jpeg" ContentType="image/jpeg"/>
  <Override PartName="/ppt/media/image5.jpeg" ContentType="image/jpeg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_rels/slide1.xml.rels" ContentType="application/vnd.openxmlformats-package.relationships+xml"/>
  <Override PartName="/ppt/slides/_rels/slide2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custom-properties" Target="docProps/custom.xml"/><Relationship Id="rId4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11520488" cy="6480175"/>
  <p:notesSz cx="7559675" cy="10691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72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76000" y="3479040"/>
            <a:ext cx="103672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/>
          </p:nvPr>
        </p:nvSpPr>
        <p:spPr>
          <a:xfrm>
            <a:off x="5888520" y="151632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9" name="PlaceHolder 4"/>
          <p:cNvSpPr>
            <a:spLocks noGrp="1"/>
          </p:cNvSpPr>
          <p:nvPr>
            <p:ph/>
          </p:nvPr>
        </p:nvSpPr>
        <p:spPr>
          <a:xfrm>
            <a:off x="576000" y="347904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0" name="PlaceHolder 5"/>
          <p:cNvSpPr>
            <a:spLocks noGrp="1"/>
          </p:cNvSpPr>
          <p:nvPr>
            <p:ph/>
          </p:nvPr>
        </p:nvSpPr>
        <p:spPr>
          <a:xfrm>
            <a:off x="5888520" y="347904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333792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4081320" y="1516320"/>
            <a:ext cx="333792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4" name="PlaceHolder 4"/>
          <p:cNvSpPr>
            <a:spLocks noGrp="1"/>
          </p:cNvSpPr>
          <p:nvPr>
            <p:ph/>
          </p:nvPr>
        </p:nvSpPr>
        <p:spPr>
          <a:xfrm>
            <a:off x="7586280" y="1516320"/>
            <a:ext cx="333792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5" name="PlaceHolder 5"/>
          <p:cNvSpPr>
            <a:spLocks noGrp="1"/>
          </p:cNvSpPr>
          <p:nvPr>
            <p:ph/>
          </p:nvPr>
        </p:nvSpPr>
        <p:spPr>
          <a:xfrm>
            <a:off x="576000" y="3479040"/>
            <a:ext cx="333792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6" name="PlaceHolder 6"/>
          <p:cNvSpPr>
            <a:spLocks noGrp="1"/>
          </p:cNvSpPr>
          <p:nvPr>
            <p:ph/>
          </p:nvPr>
        </p:nvSpPr>
        <p:spPr>
          <a:xfrm>
            <a:off x="4081320" y="3479040"/>
            <a:ext cx="333792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37" name="PlaceHolder 7"/>
          <p:cNvSpPr>
            <a:spLocks noGrp="1"/>
          </p:cNvSpPr>
          <p:nvPr>
            <p:ph/>
          </p:nvPr>
        </p:nvSpPr>
        <p:spPr>
          <a:xfrm>
            <a:off x="7586280" y="3479040"/>
            <a:ext cx="333792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 fontScale="88000"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ubTitle"/>
          </p:nvPr>
        </p:nvSpPr>
        <p:spPr>
          <a:xfrm>
            <a:off x="576000" y="1516320"/>
            <a:ext cx="1036728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1036728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5908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8" name="PlaceHolder 3"/>
          <p:cNvSpPr>
            <a:spLocks noGrp="1"/>
          </p:cNvSpPr>
          <p:nvPr>
            <p:ph/>
          </p:nvPr>
        </p:nvSpPr>
        <p:spPr>
          <a:xfrm>
            <a:off x="5888520" y="1516320"/>
            <a:ext cx="505908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subTitle"/>
          </p:nvPr>
        </p:nvSpPr>
        <p:spPr>
          <a:xfrm>
            <a:off x="1440000" y="1060560"/>
            <a:ext cx="8639280" cy="104544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/>
          </p:nvPr>
        </p:nvSpPr>
        <p:spPr>
          <a:xfrm>
            <a:off x="5888520" y="1516320"/>
            <a:ext cx="505908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4" name="PlaceHolder 4"/>
          <p:cNvSpPr>
            <a:spLocks noGrp="1"/>
          </p:cNvSpPr>
          <p:nvPr>
            <p:ph/>
          </p:nvPr>
        </p:nvSpPr>
        <p:spPr>
          <a:xfrm>
            <a:off x="576000" y="347904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5908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7" name="PlaceHolder 3"/>
          <p:cNvSpPr>
            <a:spLocks noGrp="1"/>
          </p:cNvSpPr>
          <p:nvPr>
            <p:ph/>
          </p:nvPr>
        </p:nvSpPr>
        <p:spPr>
          <a:xfrm>
            <a:off x="5888520" y="151632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18" name="PlaceHolder 4"/>
          <p:cNvSpPr>
            <a:spLocks noGrp="1"/>
          </p:cNvSpPr>
          <p:nvPr>
            <p:ph/>
          </p:nvPr>
        </p:nvSpPr>
        <p:spPr>
          <a:xfrm>
            <a:off x="5888520" y="347904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algn="ctr"/>
            <a:endParaRPr b="0" lang="ru-RU" sz="4400" spc="-1" strike="noStrike"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76000" y="151632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888520" y="1516320"/>
            <a:ext cx="50590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76000" y="3479040"/>
            <a:ext cx="10367280" cy="17920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endParaRPr b="0" lang="ru-RU" sz="3200" spc="-1" strike="noStrike">
              <a:latin typeface="Arial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1440000" y="1060560"/>
            <a:ext cx="8639280" cy="225504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r>
              <a:rPr b="0" lang="ru-RU" sz="1800" spc="-1" strike="noStrike">
                <a:latin typeface="Arial"/>
              </a:rPr>
              <a:t>Для правки текста заглавия щёлкните мышью</a:t>
            </a:r>
            <a:endParaRPr b="0" lang="ru-RU" sz="1800" spc="-1" strike="noStrike"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576000" y="1516320"/>
            <a:ext cx="10367280" cy="37576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Для правки структуры щёлкните мышью</a:t>
            </a:r>
            <a:endParaRPr b="0" lang="ru-RU" sz="1800" spc="-1" strike="noStrike">
              <a:latin typeface="Arial"/>
            </a:endParaRPr>
          </a:p>
          <a:p>
            <a:pPr lvl="1" marL="864000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Второй уровень структуры</a:t>
            </a:r>
            <a:endParaRPr b="0" lang="ru-RU" sz="1800" spc="-1" strike="noStrike">
              <a:latin typeface="Arial"/>
            </a:endParaRPr>
          </a:p>
          <a:p>
            <a:pPr lvl="2" marL="1296000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Третий уровень структуры</a:t>
            </a:r>
            <a:endParaRPr b="0" lang="ru-RU" sz="1800" spc="-1" strike="noStrike">
              <a:latin typeface="Arial"/>
            </a:endParaRPr>
          </a:p>
          <a:p>
            <a:pPr lvl="3" marL="1728000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b="0" lang="ru-RU" sz="1800" spc="-1" strike="noStrike">
                <a:latin typeface="Arial"/>
              </a:rPr>
              <a:t>Четвёртый уровень структуры</a:t>
            </a:r>
            <a:endParaRPr b="0" lang="ru-RU" sz="1800" spc="-1" strike="noStrike">
              <a:latin typeface="Arial"/>
            </a:endParaRPr>
          </a:p>
          <a:p>
            <a:pPr lvl="4" marL="2160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Пятый уровень структуры</a:t>
            </a:r>
            <a:endParaRPr b="0" lang="ru-RU" sz="1800" spc="-1" strike="noStrike">
              <a:latin typeface="Arial"/>
            </a:endParaRPr>
          </a:p>
          <a:p>
            <a:pPr lvl="5" marL="2592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Шестой уровень структуры</a:t>
            </a:r>
            <a:endParaRPr b="0" lang="ru-RU" sz="1800" spc="-1" strike="noStrike">
              <a:latin typeface="Arial"/>
            </a:endParaRPr>
          </a:p>
          <a:p>
            <a:pPr lvl="6" marL="3024000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b="0" lang="ru-RU" sz="1800" spc="-1" strike="noStrike">
                <a:latin typeface="Arial"/>
              </a:rPr>
              <a:t>Седьмой уровень структуры</a:t>
            </a:r>
            <a:endParaRPr b="0" lang="ru-RU" sz="1800" spc="-1" strike="noStrike">
              <a:latin typeface="Arial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7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Рисунок 4" descr=""/>
          <p:cNvPicPr/>
          <p:nvPr/>
        </p:nvPicPr>
        <p:blipFill>
          <a:blip r:embed="rId1"/>
          <a:stretch/>
        </p:blipFill>
        <p:spPr>
          <a:xfrm>
            <a:off x="2160" y="0"/>
            <a:ext cx="1151532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Рисунок 1" descr=""/>
          <p:cNvPicPr/>
          <p:nvPr/>
        </p:nvPicPr>
        <p:blipFill>
          <a:blip r:embed="rId1"/>
          <a:stretch/>
        </p:blipFill>
        <p:spPr>
          <a:xfrm>
            <a:off x="2160" y="0"/>
            <a:ext cx="1151532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Рисунок 1" descr=""/>
          <p:cNvPicPr/>
          <p:nvPr/>
        </p:nvPicPr>
        <p:blipFill>
          <a:blip r:embed="rId1"/>
          <a:stretch/>
        </p:blipFill>
        <p:spPr>
          <a:xfrm>
            <a:off x="2160" y="0"/>
            <a:ext cx="1151532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" name="Рисунок 1" descr=""/>
          <p:cNvPicPr/>
          <p:nvPr/>
        </p:nvPicPr>
        <p:blipFill>
          <a:blip r:embed="rId1"/>
          <a:stretch/>
        </p:blipFill>
        <p:spPr>
          <a:xfrm>
            <a:off x="0" y="360"/>
            <a:ext cx="11519280" cy="647856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Рисунок 1" descr=""/>
          <p:cNvPicPr/>
          <p:nvPr/>
        </p:nvPicPr>
        <p:blipFill>
          <a:blip r:embed="rId1"/>
          <a:stretch/>
        </p:blipFill>
        <p:spPr>
          <a:xfrm>
            <a:off x="2160" y="0"/>
            <a:ext cx="1151532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Рисунок 1" descr=""/>
          <p:cNvPicPr/>
          <p:nvPr/>
        </p:nvPicPr>
        <p:blipFill>
          <a:blip r:embed="rId1"/>
          <a:stretch/>
        </p:blipFill>
        <p:spPr>
          <a:xfrm>
            <a:off x="2160" y="0"/>
            <a:ext cx="1151532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" name="Рисунок 1" descr=""/>
          <p:cNvPicPr/>
          <p:nvPr/>
        </p:nvPicPr>
        <p:blipFill>
          <a:blip r:embed="rId1"/>
          <a:stretch/>
        </p:blipFill>
        <p:spPr>
          <a:xfrm>
            <a:off x="2160" y="0"/>
            <a:ext cx="11515320" cy="6478920"/>
          </a:xfrm>
          <a:prstGeom prst="rect">
            <a:avLst/>
          </a:prstGeom>
          <a:ln w="0">
            <a:noFill/>
          </a:ln>
        </p:spPr>
      </p:pic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</TotalTime>
  <Application>LibreOffice/7.2.0.4$Linux_X86_64 LibreOffice_project/9a9c6381e3f7a62afc1329bd359cc48accb6435b</Application>
  <AppVersion>15.0000</AppVersion>
  <Words>0</Words>
  <Paragraphs>0</Paragraphs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2020-08-28T09:22:52Z</dcterms:created>
  <dc:creator>Марина Ионова</dc:creator>
  <dc:description/>
  <dc:language>ru-RU</dc:language>
  <cp:lastModifiedBy>Марина Ионова</cp:lastModifiedBy>
  <dcterms:modified xsi:type="dcterms:W3CDTF">2020-08-28T09:28:57Z</dcterms:modified>
  <cp:revision>1</cp:revision>
  <dc:subject/>
  <dc:title>Презентация PowerPoint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iddenSlides">
    <vt:i4>0</vt:i4>
  </property>
  <property fmtid="{D5CDD505-2E9C-101B-9397-08002B2CF9AE}" pid="3" name="HyperlinksChanged">
    <vt:bool>0</vt:bool>
  </property>
  <property fmtid="{D5CDD505-2E9C-101B-9397-08002B2CF9AE}" pid="4" name="LinksUpToDate">
    <vt:bool>0</vt:bool>
  </property>
  <property fmtid="{D5CDD505-2E9C-101B-9397-08002B2CF9AE}" pid="5" name="MMClips">
    <vt:i4>0</vt:i4>
  </property>
  <property fmtid="{D5CDD505-2E9C-101B-9397-08002B2CF9AE}" pid="6" name="Notes">
    <vt:i4>0</vt:i4>
  </property>
  <property fmtid="{D5CDD505-2E9C-101B-9397-08002B2CF9AE}" pid="7" name="PresentationFormat">
    <vt:lpwstr>Произвольный</vt:lpwstr>
  </property>
  <property fmtid="{D5CDD505-2E9C-101B-9397-08002B2CF9AE}" pid="8" name="ScaleCrop">
    <vt:bool>0</vt:bool>
  </property>
  <property fmtid="{D5CDD505-2E9C-101B-9397-08002B2CF9AE}" pid="9" name="ShareDoc">
    <vt:bool>0</vt:bool>
  </property>
  <property fmtid="{D5CDD505-2E9C-101B-9397-08002B2CF9AE}" pid="10" name="Slides">
    <vt:i4>7</vt:i4>
  </property>
</Properties>
</file>